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5EE6-0A2B-45B2-994C-ECF99F6F002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3986-EC56-4C9C-9F22-9BF784635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73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F5EE6-0A2B-45B2-994C-ECF99F6F0024}" type="datetimeFigureOut">
              <a:rPr lang="ru-RU" smtClean="0"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13986-EC56-4C9C-9F22-9BF7846358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9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uk-UA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ІОНАЛЬНА РАДА УКРАЇНИ З ПИТАНЬ ТЕЛЕБАЧЕННЯ І РАДІОМОВЛЕННЯ</a:t>
            </a:r>
            <a:endParaRPr lang="uk-UA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47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Тюнер DVB-T2. Де придбати? </a:t>
            </a:r>
            <a:br>
              <a:rPr lang="ru-RU" sz="2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які параметри звертати увагу при виборі? </a:t>
            </a:r>
            <a:endParaRPr lang="uk-UA" sz="2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25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 АНТЕНУ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623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КУДИ СПРЯМОВУВАТИ АНТЕНУ?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57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ВЕЖІ/ПЕРЕДАВАЧІ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7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ПОКРИТТЯ ЦИФРОВИМ ТЕЛЕВІЗІЙНИМ СИГНАЛОМ </a:t>
            </a:r>
            <a:b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DVB –T2</a:t>
            </a:r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ПРОБЛЕМНІ ТЕРИТОРІЇ</a:t>
            </a:r>
            <a:r>
              <a:rPr lang="en-US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69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sz="3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3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 РОБИТИ, ЯКЩО….</a:t>
            </a:r>
            <a:endParaRPr lang="uk-UA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529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ЗА УВАГУ !</a:t>
            </a:r>
            <a:endParaRPr lang="uk-UA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0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ЗАГАЛЬНА ІНФОРМАЦІЯ </a:t>
            </a:r>
            <a:r>
              <a:rPr lang="en-US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7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ЩОДО ПЕРЕХОДУ НА ЦИФРОВЕ МОВЛЕННЯ</a:t>
            </a:r>
            <a:r>
              <a:rPr lang="ru-RU" sz="31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uk-UA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«ОЦИФРОВАНА» ЄВРОПА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5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МЕШКАНЦІ </a:t>
            </a: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ОБЛАСТІ МОЖУТЬ ДИВИТИСЯ В АНАЛОГОВОМУ ТЕЛЕФОРМАТІ 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  ЗАГАЛЬНОНАЦІОНАЛЬНИХ КАНАЛІВ:</a:t>
            </a:r>
            <a:b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UA: </a:t>
            </a: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ПЕРШИЙ, 1+1, ІНТЕР,  ICTV,  5 КАНАЛ, </a:t>
            </a:r>
            <a:b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УКРАЇНА, НТН, ТЕТ, МЕГА, НОВЫЙ КАНАЛ  ТА ІНШ.</a:t>
            </a:r>
            <a:endParaRPr lang="uk-UA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9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ЦИФРОВИХ КАНАЛІВ - 32</a:t>
            </a:r>
            <a:endParaRPr lang="uk-UA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7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НЕДОЛІКИ «ЦИФРИ»</a:t>
            </a:r>
            <a:endParaRPr lang="uk-UA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3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ПРИЙОМ ЦИФРОВОГО СИГНАЛУ</a:t>
            </a:r>
            <a:br>
              <a:rPr lang="uk-UA" sz="3200" b="1" smtClean="0">
                <a:latin typeface="Times New Roman" pitchFamily="18" charset="0"/>
                <a:cs typeface="Times New Roman" pitchFamily="18" charset="0"/>
              </a:rPr>
            </a:b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58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15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        НАЦІОНАЛЬНА РАДА УКРАЇНИ З ПИТАНЬ ТЕЛЕБАЧЕННЯ І РАДІОМОВЛЕННЯ</vt:lpstr>
      <vt:lpstr> ЗАГАЛЬНА ІНФОРМАЦІЯ                  ЩОДО ПЕРЕХОДУ НА ЦИФРОВЕ МОВЛЕННЯ         </vt:lpstr>
      <vt:lpstr>«ОЦИФРОВАНА» ЄВРОПА</vt:lpstr>
      <vt:lpstr>Презентация PowerPoint</vt:lpstr>
      <vt:lpstr>   МЕШКАНЦІ  ОБЛАСТІ МОЖУТЬ ДИВИТИСЯ В АНАЛОГОВОМУ ТЕЛЕФОРМАТІ  15  ЗАГАЛЬНОНАЦІОНАЛЬНИХ КАНАЛІВ: UA: ПЕРШИЙ, 1+1, ІНТЕР,  ICTV,  5 КАНАЛ,  УКРАЇНА, НТН, ТЕТ, МЕГА, НОВЫЙ КАНАЛ  ТА ІНШ.</vt:lpstr>
      <vt:lpstr>КІЛЬКІСТЬ ЦИФРОВИХ КАНАЛІВ - 32</vt:lpstr>
      <vt:lpstr>НЕДОЛІКИ «ЦИФРИ»</vt:lpstr>
      <vt:lpstr>ПРИЙОМ ЦИФРОВОГО СИГНАЛУ </vt:lpstr>
      <vt:lpstr>Презентация PowerPoint</vt:lpstr>
      <vt:lpstr>Тюнер DVB-T2. Де придбати?  На які параметри звертати увагу при виборі? </vt:lpstr>
      <vt:lpstr>ВСЕ ПРО АНТЕНУ</vt:lpstr>
      <vt:lpstr>КУДИ СПРЯМОВУВАТИ АНТЕНУ?</vt:lpstr>
      <vt:lpstr>ВЕЖІ/ПЕРЕДАВАЧІ</vt:lpstr>
      <vt:lpstr>   ПОКРИТТЯ ЦИФРОВИМ ТЕЛЕВІЗІЙНИМ СИГНАЛОМ  DVB –T2. ПРОБЛЕМНІ ТЕРИТОРІЇ   </vt:lpstr>
      <vt:lpstr>  ЩО РОБИТИ, ЯКЩО….</vt:lpstr>
      <vt:lpstr>           ДЯКУЮ ЗА УВАГУ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НАЦІОНАЛЬНА РАДА УКРАЇНИ З ПИТАНЬ ТЕЛЕБАЧЕННЯ І РАДІОМОВЛЕННЯ</dc:title>
  <dc:creator>Admin</dc:creator>
  <cp:lastModifiedBy>Admin</cp:lastModifiedBy>
  <cp:revision>1</cp:revision>
  <dcterms:created xsi:type="dcterms:W3CDTF">2018-08-09T05:46:23Z</dcterms:created>
  <dcterms:modified xsi:type="dcterms:W3CDTF">2018-08-09T05:46:23Z</dcterms:modified>
</cp:coreProperties>
</file>